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352" y="2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EEDE46-65D3-4512-A81C-1C323E21B8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27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pitchFamily="-65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pitchFamily="-65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pitchFamily="-65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pitchFamily="-65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43DE2F-994C-4BBF-A810-3E1AEC30E75C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_tradnl" smtClean="0">
              <a:latin typeface="Arial" pitchFamily="34" charset="0"/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50333A-7DEE-4A27-B65E-A17707549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14E07-BCF5-477C-BFD8-C2440B8DB1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181ECE-1038-4575-A7D9-A331976722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017AA8-0859-4534-AF50-051068EB8D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BD03C4-D792-4BEF-AF93-5C5A3BA68F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CA9D95-E3A1-4110-B6D1-E6FE34FCB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6FD499-C2FF-423C-91C1-26068E1648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1795CE-DEC0-4F78-8ED9-53F5C96B6D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316705-4B0A-4270-8364-621BDBB2DC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C3118E-AED4-4188-B4F2-DCCED2FDB8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7DA197-5B62-4BAC-B99C-B4222F2762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5AC047-3410-4FBB-966C-4FAEABB723B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s-ES_tradnl" sz="1400" b="1" smtClean="0">
                <a:solidFill>
                  <a:schemeClr val="bg1"/>
                </a:solidFill>
              </a:rPr>
              <a:t>caralibro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s-ES_tradnl" sz="1400" dirty="0" smtClean="0"/>
              <a:t>Jamie Medina</a:t>
            </a:r>
          </a:p>
        </p:txBody>
      </p:sp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1200">
                <a:solidFill>
                  <a:schemeClr val="bg1"/>
                </a:solidFill>
              </a:rPr>
              <a:t>Pared</a:t>
            </a:r>
          </a:p>
        </p:txBody>
      </p:sp>
      <p:sp>
        <p:nvSpPr>
          <p:cNvPr id="14341" name="Rectangle 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1200">
                <a:solidFill>
                  <a:schemeClr val="bg1"/>
                </a:solidFill>
              </a:rPr>
              <a:t>Fotos</a:t>
            </a:r>
          </a:p>
        </p:txBody>
      </p:sp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1200">
                <a:solidFill>
                  <a:schemeClr val="bg1"/>
                </a:solidFill>
              </a:rPr>
              <a:t>Idiomas</a:t>
            </a:r>
          </a:p>
        </p:txBody>
      </p:sp>
      <p:sp>
        <p:nvSpPr>
          <p:cNvPr id="14343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1200">
                <a:solidFill>
                  <a:schemeClr val="bg1"/>
                </a:solidFill>
              </a:rPr>
              <a:t>Cajas</a:t>
            </a:r>
          </a:p>
        </p:txBody>
      </p:sp>
      <p:sp>
        <p:nvSpPr>
          <p:cNvPr id="14344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_tradnl" sz="1000">
              <a:solidFill>
                <a:schemeClr val="bg1"/>
              </a:solidFill>
            </a:endParaRPr>
          </a:p>
        </p:txBody>
      </p:sp>
      <p:sp>
        <p:nvSpPr>
          <p:cNvPr id="14345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1200">
                <a:solidFill>
                  <a:schemeClr val="bg1"/>
                </a:solidFill>
              </a:rPr>
              <a:t>Manpreet Virk </a:t>
            </a:r>
          </a:p>
        </p:txBody>
      </p:sp>
      <p:sp>
        <p:nvSpPr>
          <p:cNvPr id="14346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7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700" dirty="0"/>
              <a:t>Ver fotos de Jamie Medina 4</a:t>
            </a:r>
          </a:p>
        </p:txBody>
      </p:sp>
      <p:sp>
        <p:nvSpPr>
          <p:cNvPr id="14348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9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700" dirty="0"/>
              <a:t>Enviar mensaje a Jamie Medina</a:t>
            </a:r>
          </a:p>
        </p:txBody>
      </p:sp>
      <p:sp>
        <p:nvSpPr>
          <p:cNvPr id="14350" name="Text Box 18"/>
          <p:cNvSpPr txBox="1">
            <a:spLocks noChangeArrowheads="1"/>
          </p:cNvSpPr>
          <p:nvPr/>
        </p:nvSpPr>
        <p:spPr bwMode="auto">
          <a:xfrm>
            <a:off x="2286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700" dirty="0"/>
              <a:t>Golpea a Jamie Medina</a:t>
            </a:r>
          </a:p>
        </p:txBody>
      </p:sp>
      <p:sp>
        <p:nvSpPr>
          <p:cNvPr id="14351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000"/>
              <a:t>Pared</a:t>
            </a:r>
          </a:p>
        </p:txBody>
      </p:sp>
      <p:sp>
        <p:nvSpPr>
          <p:cNvPr id="14354" name="Text Box 23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159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800"/>
              <a:t>Información</a:t>
            </a:r>
          </a:p>
        </p:txBody>
      </p:sp>
      <p:sp>
        <p:nvSpPr>
          <p:cNvPr id="14355" name="Text Box 2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000"/>
              <a:t>Fotos</a:t>
            </a:r>
          </a:p>
        </p:txBody>
      </p:sp>
      <p:sp>
        <p:nvSpPr>
          <p:cNvPr id="14356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000" dirty="0">
                <a:solidFill>
                  <a:srgbClr val="3333CC"/>
                </a:solidFill>
              </a:rPr>
              <a:t>Cajas</a:t>
            </a:r>
          </a:p>
        </p:txBody>
      </p:sp>
      <p:sp>
        <p:nvSpPr>
          <p:cNvPr id="14357" name="Rectangle 27"/>
          <p:cNvSpPr>
            <a:spLocks noChangeArrowheads="1"/>
          </p:cNvSpPr>
          <p:nvPr/>
        </p:nvSpPr>
        <p:spPr bwMode="auto">
          <a:xfrm>
            <a:off x="23622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4358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sz="1400"/>
          </a:p>
        </p:txBody>
      </p:sp>
      <p:sp>
        <p:nvSpPr>
          <p:cNvPr id="14359" name="Text Box 29"/>
          <p:cNvSpPr txBox="1">
            <a:spLocks noChangeArrowheads="1"/>
          </p:cNvSpPr>
          <p:nvPr/>
        </p:nvSpPr>
        <p:spPr bwMode="auto">
          <a:xfrm>
            <a:off x="2590800" y="1905000"/>
            <a:ext cx="43434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sz="1200"/>
          </a:p>
        </p:txBody>
      </p:sp>
      <p:sp>
        <p:nvSpPr>
          <p:cNvPr id="14360" name="Text Box 30"/>
          <p:cNvSpPr txBox="1">
            <a:spLocks noChangeArrowheads="1"/>
          </p:cNvSpPr>
          <p:nvPr/>
        </p:nvSpPr>
        <p:spPr bwMode="auto">
          <a:xfrm>
            <a:off x="25908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000">
                <a:solidFill>
                  <a:srgbClr val="343434"/>
                </a:solidFill>
              </a:rPr>
              <a:t>Escribe algo…</a:t>
            </a:r>
          </a:p>
        </p:txBody>
      </p:sp>
      <p:sp>
        <p:nvSpPr>
          <p:cNvPr id="14361" name="Text Box 31"/>
          <p:cNvSpPr txBox="1">
            <a:spLocks noChangeArrowheads="1"/>
          </p:cNvSpPr>
          <p:nvPr/>
        </p:nvSpPr>
        <p:spPr bwMode="auto">
          <a:xfrm>
            <a:off x="7010400" y="1905000"/>
            <a:ext cx="762000" cy="246063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000"/>
              <a:t>Compartir</a:t>
            </a:r>
          </a:p>
        </p:txBody>
      </p:sp>
      <p:sp>
        <p:nvSpPr>
          <p:cNvPr id="14362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159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800"/>
              <a:t>Información</a:t>
            </a:r>
          </a:p>
        </p:txBody>
      </p:sp>
      <p:sp>
        <p:nvSpPr>
          <p:cNvPr id="14363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4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5" name="Text Box 36"/>
          <p:cNvSpPr txBox="1">
            <a:spLocks noChangeArrowheads="1"/>
          </p:cNvSpPr>
          <p:nvPr/>
        </p:nvSpPr>
        <p:spPr bwMode="auto">
          <a:xfrm>
            <a:off x="152400" y="4191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900"/>
              <a:t>Amigos</a:t>
            </a:r>
          </a:p>
        </p:txBody>
      </p:sp>
      <p:sp>
        <p:nvSpPr>
          <p:cNvPr id="14367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_tradnl" sz="900"/>
          </a:p>
        </p:txBody>
      </p:sp>
      <p:sp>
        <p:nvSpPr>
          <p:cNvPr id="14368" name="Rectangle 70"/>
          <p:cNvSpPr>
            <a:spLocks noChangeArrowheads="1"/>
          </p:cNvSpPr>
          <p:nvPr/>
        </p:nvSpPr>
        <p:spPr bwMode="auto">
          <a:xfrm>
            <a:off x="2743200" y="35814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_tradnl" sz="800"/>
          </a:p>
        </p:txBody>
      </p:sp>
      <p:sp>
        <p:nvSpPr>
          <p:cNvPr id="14369" name="Rectangle 73"/>
          <p:cNvSpPr>
            <a:spLocks noChangeArrowheads="1"/>
          </p:cNvSpPr>
          <p:nvPr/>
        </p:nvSpPr>
        <p:spPr bwMode="auto">
          <a:xfrm>
            <a:off x="2819400" y="4114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_tradnl" sz="800"/>
          </a:p>
        </p:txBody>
      </p:sp>
      <p:sp>
        <p:nvSpPr>
          <p:cNvPr id="14370" name="TextBox 57"/>
          <p:cNvSpPr txBox="1">
            <a:spLocks noChangeArrowheads="1"/>
          </p:cNvSpPr>
          <p:nvPr/>
        </p:nvSpPr>
        <p:spPr bwMode="auto">
          <a:xfrm>
            <a:off x="152400" y="3581400"/>
            <a:ext cx="17526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_tradnl" sz="800" dirty="0"/>
              <a:t>Hola! Me llamo es Jamie.  Yo vivo en Woodside, New York.  Tengo 14 años.  Tengo dos </a:t>
            </a:r>
            <a:r>
              <a:rPr lang="es-ES_tradnl" sz="800" dirty="0" smtClean="0"/>
              <a:t>hermanos. Estoy feliz</a:t>
            </a:r>
            <a:r>
              <a:rPr lang="es-ES_tradnl" sz="800" dirty="0"/>
              <a:t>!!! </a:t>
            </a:r>
            <a:r>
              <a:rPr lang="es-ES_tradnl" sz="800" dirty="0" err="1">
                <a:sym typeface="Wingdings" pitchFamily="2" charset="2"/>
              </a:rPr>
              <a:t></a:t>
            </a:r>
            <a:endParaRPr lang="es-ES_tradnl" sz="800" dirty="0"/>
          </a:p>
        </p:txBody>
      </p:sp>
      <p:sp>
        <p:nvSpPr>
          <p:cNvPr id="14373" name="TextBox 62"/>
          <p:cNvSpPr txBox="1">
            <a:spLocks noChangeArrowheads="1"/>
          </p:cNvSpPr>
          <p:nvPr/>
        </p:nvSpPr>
        <p:spPr bwMode="auto">
          <a:xfrm>
            <a:off x="152400" y="5105400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dirty="0" err="1" smtClean="0"/>
              <a:t>Rhamina</a:t>
            </a:r>
            <a:endParaRPr lang="en-US" sz="900" dirty="0"/>
          </a:p>
        </p:txBody>
      </p:sp>
      <p:sp>
        <p:nvSpPr>
          <p:cNvPr id="14375" name="TextBox 64"/>
          <p:cNvSpPr txBox="1">
            <a:spLocks noChangeArrowheads="1"/>
          </p:cNvSpPr>
          <p:nvPr/>
        </p:nvSpPr>
        <p:spPr bwMode="auto">
          <a:xfrm>
            <a:off x="152400" y="6096000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dirty="0" smtClean="0"/>
              <a:t>Carmela</a:t>
            </a:r>
            <a:endParaRPr lang="en-US" sz="800" dirty="0"/>
          </a:p>
        </p:txBody>
      </p:sp>
      <p:sp>
        <p:nvSpPr>
          <p:cNvPr id="14377" name="TextBox 66"/>
          <p:cNvSpPr txBox="1">
            <a:spLocks noChangeArrowheads="1"/>
          </p:cNvSpPr>
          <p:nvPr/>
        </p:nvSpPr>
        <p:spPr bwMode="auto">
          <a:xfrm flipH="1">
            <a:off x="1066800" y="5105400"/>
            <a:ext cx="3810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dirty="0" smtClean="0"/>
              <a:t>Ayat</a:t>
            </a:r>
            <a:endParaRPr lang="en-US" dirty="0"/>
          </a:p>
        </p:txBody>
      </p:sp>
      <p:pic>
        <p:nvPicPr>
          <p:cNvPr id="69" name="Picture 68" descr="Photo on 2011-10-21 at 13.53 #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57400" y="3352800"/>
            <a:ext cx="560956" cy="371633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380" name="Rectangle 27"/>
          <p:cNvSpPr>
            <a:spLocks noChangeArrowheads="1"/>
          </p:cNvSpPr>
          <p:nvPr/>
        </p:nvSpPr>
        <p:spPr bwMode="auto">
          <a:xfrm>
            <a:off x="2743200" y="3962400"/>
            <a:ext cx="5638800" cy="5334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_tradnl" sz="800" b="1" dirty="0"/>
              <a:t>Ayat</a:t>
            </a:r>
          </a:p>
          <a:p>
            <a:r>
              <a:rPr lang="es-ES_tradnl" sz="800" dirty="0"/>
              <a:t>Yo puedo ir a</a:t>
            </a:r>
            <a:r>
              <a:rPr lang="es-ES_tradnl" sz="800" dirty="0" smtClean="0"/>
              <a:t> tu </a:t>
            </a:r>
            <a:r>
              <a:rPr lang="es-ES_tradnl" sz="800" dirty="0"/>
              <a:t>casa.  ¿Por </a:t>
            </a:r>
            <a:r>
              <a:rPr lang="es-ES_tradnl" sz="800" dirty="0" err="1" smtClean="0"/>
              <a:t>qúe</a:t>
            </a:r>
            <a:r>
              <a:rPr lang="es-ES_tradnl" sz="800" dirty="0" smtClean="0"/>
              <a:t> </a:t>
            </a:r>
            <a:r>
              <a:rPr lang="es-ES_tradnl" sz="800" dirty="0"/>
              <a:t>usted?</a:t>
            </a:r>
            <a:r>
              <a:rPr lang="es-ES_tradnl" sz="800" dirty="0" smtClean="0"/>
              <a:t> Ellas tenemos k </a:t>
            </a:r>
            <a:r>
              <a:rPr lang="es-ES_tradnl" sz="800" dirty="0" smtClean="0"/>
              <a:t>estudiar ¿A d</a:t>
            </a:r>
            <a:r>
              <a:rPr lang="es-ES_tradnl" sz="800" dirty="0" smtClean="0"/>
              <a:t>ónde estas? Esta </a:t>
            </a:r>
            <a:r>
              <a:rPr lang="es-ES_tradnl" sz="800" dirty="0" err="1" smtClean="0"/>
              <a:t>energico</a:t>
            </a:r>
            <a:r>
              <a:rPr lang="es-ES_tradnl" sz="800" smtClean="0"/>
              <a:t>.</a:t>
            </a:r>
            <a:endParaRPr lang="es-ES_tradnl" sz="800" dirty="0" smtClean="0"/>
          </a:p>
          <a:p>
            <a:r>
              <a:rPr lang="es-ES_tradnl" sz="800" dirty="0"/>
              <a:t>	Te gueta:  </a:t>
            </a:r>
            <a:r>
              <a:rPr lang="es-ES_tradnl" sz="800" dirty="0">
                <a:solidFill>
                  <a:srgbClr val="343434"/>
                </a:solidFill>
              </a:rPr>
              <a:t>Commentario </a:t>
            </a:r>
            <a:r>
              <a:rPr lang="es-ES_tradnl" sz="800" dirty="0"/>
              <a:t> : 10 seconds ago   Octubre 21,  de 2011 </a:t>
            </a:r>
          </a:p>
        </p:txBody>
      </p:sp>
      <p:sp>
        <p:nvSpPr>
          <p:cNvPr id="14381" name="Rectangle 27"/>
          <p:cNvSpPr>
            <a:spLocks noChangeArrowheads="1"/>
          </p:cNvSpPr>
          <p:nvPr/>
        </p:nvSpPr>
        <p:spPr bwMode="auto">
          <a:xfrm>
            <a:off x="2743200" y="3276600"/>
            <a:ext cx="5638800" cy="5334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 sz="800" dirty="0"/>
          </a:p>
          <a:p>
            <a:endParaRPr lang="es-ES_tradnl" sz="800" b="1" dirty="0">
              <a:solidFill>
                <a:srgbClr val="343434"/>
              </a:solidFill>
            </a:endParaRPr>
          </a:p>
          <a:p>
            <a:r>
              <a:rPr lang="es-ES_tradnl" sz="800" b="1" dirty="0">
                <a:solidFill>
                  <a:srgbClr val="343434"/>
                </a:solidFill>
              </a:rPr>
              <a:t>Jamie </a:t>
            </a:r>
          </a:p>
          <a:p>
            <a:r>
              <a:rPr lang="es-ES_tradnl" sz="800" dirty="0">
                <a:solidFill>
                  <a:srgbClr val="343434"/>
                </a:solidFill>
              </a:rPr>
              <a:t>@Amina Muy bien! Gracias.</a:t>
            </a:r>
            <a:r>
              <a:rPr lang="es-ES_tradnl" sz="800" dirty="0" smtClean="0">
                <a:solidFill>
                  <a:srgbClr val="343434"/>
                </a:solidFill>
              </a:rPr>
              <a:t> Si. Nosotras </a:t>
            </a:r>
            <a:r>
              <a:rPr lang="es-ES_tradnl" sz="800" dirty="0">
                <a:solidFill>
                  <a:srgbClr val="343434"/>
                </a:solidFill>
              </a:rPr>
              <a:t>tenemos k </a:t>
            </a:r>
            <a:r>
              <a:rPr lang="es-ES_tradnl" sz="800" dirty="0" smtClean="0">
                <a:solidFill>
                  <a:srgbClr val="343434"/>
                </a:solidFill>
              </a:rPr>
              <a:t>estudiar para un vocabulario </a:t>
            </a:r>
            <a:r>
              <a:rPr lang="es-ES_tradnl" sz="800" dirty="0" err="1" smtClean="0">
                <a:solidFill>
                  <a:srgbClr val="343434"/>
                </a:solidFill>
              </a:rPr>
              <a:t>exame</a:t>
            </a:r>
            <a:r>
              <a:rPr lang="es-ES_tradnl" sz="800" dirty="0" smtClean="0">
                <a:solidFill>
                  <a:srgbClr val="343434"/>
                </a:solidFill>
              </a:rPr>
              <a:t>. Vamos a ir comprar </a:t>
            </a:r>
            <a:r>
              <a:rPr lang="es-ES_tradnl" sz="800" dirty="0" err="1" smtClean="0">
                <a:solidFill>
                  <a:srgbClr val="343434"/>
                </a:solidFill>
              </a:rPr>
              <a:t>despues</a:t>
            </a:r>
            <a:r>
              <a:rPr lang="es-ES_tradnl" sz="800" dirty="0" smtClean="0">
                <a:solidFill>
                  <a:srgbClr val="343434"/>
                </a:solidFill>
              </a:rPr>
              <a:t>.</a:t>
            </a:r>
            <a:endParaRPr lang="es-ES_tradnl" sz="800" dirty="0" smtClean="0">
              <a:solidFill>
                <a:srgbClr val="343434"/>
              </a:solidFill>
            </a:endParaRPr>
          </a:p>
          <a:p>
            <a:endParaRPr lang="es-ES_tradnl" sz="800" b="1" dirty="0">
              <a:solidFill>
                <a:srgbClr val="343434"/>
              </a:solidFill>
            </a:endParaRPr>
          </a:p>
          <a:p>
            <a:r>
              <a:rPr lang="es-ES_tradnl" sz="800" dirty="0"/>
              <a:t>	 Te guesta: </a:t>
            </a:r>
            <a:r>
              <a:rPr lang="es-ES_tradnl" sz="800" dirty="0">
                <a:solidFill>
                  <a:srgbClr val="343434"/>
                </a:solidFill>
              </a:rPr>
              <a:t>Commentario </a:t>
            </a:r>
            <a:r>
              <a:rPr lang="es-ES_tradnl" sz="800" dirty="0"/>
              <a:t>:   1 hour ago   Octubre 21, de 2011 1</a:t>
            </a:r>
          </a:p>
          <a:p>
            <a:endParaRPr lang="es-ES_tradnl" sz="800" dirty="0"/>
          </a:p>
          <a:p>
            <a:endParaRPr lang="es-ES_tradnl" sz="800" dirty="0"/>
          </a:p>
        </p:txBody>
      </p:sp>
      <p:sp>
        <p:nvSpPr>
          <p:cNvPr id="14383" name="Rectangle 27"/>
          <p:cNvSpPr>
            <a:spLocks noChangeArrowheads="1"/>
          </p:cNvSpPr>
          <p:nvPr/>
        </p:nvSpPr>
        <p:spPr bwMode="auto">
          <a:xfrm>
            <a:off x="2743200" y="2590800"/>
            <a:ext cx="5638800" cy="5334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s-ES_tradnl" sz="800" b="1" dirty="0" smtClean="0">
                <a:solidFill>
                  <a:srgbClr val="343434"/>
                </a:solidFill>
              </a:rPr>
              <a:t>Rhamina</a:t>
            </a:r>
          </a:p>
          <a:p>
            <a:pPr>
              <a:spcBef>
                <a:spcPct val="50000"/>
              </a:spcBef>
            </a:pPr>
            <a:r>
              <a:rPr lang="es-ES_tradnl" sz="800" dirty="0" smtClean="0">
                <a:solidFill>
                  <a:srgbClr val="343434"/>
                </a:solidFill>
              </a:rPr>
              <a:t>Buenas días! ¿Estás lista para la prueba? ¿Quieres caminar ala escuela conmigo</a:t>
            </a:r>
            <a:r>
              <a:rPr lang="es-ES_tradnl" sz="800" dirty="0" smtClean="0">
                <a:solidFill>
                  <a:srgbClr val="343434"/>
                </a:solidFill>
              </a:rPr>
              <a:t>? Estoy limpio. </a:t>
            </a:r>
            <a:r>
              <a:rPr lang="es-ES_tradnl" sz="800" dirty="0" smtClean="0">
                <a:solidFill>
                  <a:srgbClr val="343434"/>
                </a:solidFill>
              </a:rPr>
              <a:t>Ellas son cansadas.</a:t>
            </a:r>
            <a:endParaRPr lang="es-ES_tradnl" sz="800" dirty="0" smtClean="0">
              <a:solidFill>
                <a:srgbClr val="343434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sz="800" dirty="0">
                <a:solidFill>
                  <a:srgbClr val="343434"/>
                </a:solidFill>
              </a:rPr>
              <a:t>	 Te guesta : Commentario:      5 sceonds ago.     Octubre 21, de 2011 </a:t>
            </a:r>
          </a:p>
        </p:txBody>
      </p:sp>
      <p:sp>
        <p:nvSpPr>
          <p:cNvPr id="14384" name="Rectangle 27"/>
          <p:cNvSpPr>
            <a:spLocks noChangeArrowheads="1"/>
          </p:cNvSpPr>
          <p:nvPr/>
        </p:nvSpPr>
        <p:spPr bwMode="auto">
          <a:xfrm>
            <a:off x="2743200" y="4648200"/>
            <a:ext cx="5638800" cy="5334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ES_tradnl" sz="800" b="1" dirty="0">
                <a:solidFill>
                  <a:srgbClr val="343434"/>
                </a:solidFill>
              </a:rPr>
              <a:t>Carmela</a:t>
            </a:r>
          </a:p>
          <a:p>
            <a:r>
              <a:rPr lang="es-ES_tradnl" sz="800" dirty="0"/>
              <a:t>Si. Yo no puedo.  Yo estoy patinando.</a:t>
            </a:r>
            <a:r>
              <a:rPr lang="es-ES_tradnl" sz="800" dirty="0" smtClean="0"/>
              <a:t> </a:t>
            </a:r>
            <a:r>
              <a:rPr lang="en-US" sz="800" dirty="0" err="1" smtClean="0">
                <a:sym typeface="Wingdings"/>
              </a:rPr>
              <a:t></a:t>
            </a:r>
            <a:r>
              <a:rPr lang="en-US" sz="800" smtClean="0">
                <a:sym typeface="Wingdings"/>
              </a:rPr>
              <a:t> </a:t>
            </a:r>
            <a:endParaRPr lang="es-ES_tradnl" sz="800" smtClean="0"/>
          </a:p>
          <a:p>
            <a:endParaRPr lang="es-ES_tradnl" sz="800" dirty="0"/>
          </a:p>
          <a:p>
            <a:r>
              <a:rPr lang="es-ES_tradnl" sz="800" dirty="0"/>
              <a:t>                            Te guesta:     </a:t>
            </a:r>
            <a:r>
              <a:rPr lang="es-ES_tradnl" sz="800" dirty="0">
                <a:solidFill>
                  <a:srgbClr val="343434"/>
                </a:solidFill>
              </a:rPr>
              <a:t>Commentario </a:t>
            </a:r>
            <a:r>
              <a:rPr lang="es-ES_tradnl" sz="800" dirty="0"/>
              <a:t>   12  minutes ago   Octubre 22, de 2011 </a:t>
            </a:r>
          </a:p>
        </p:txBody>
      </p:sp>
      <p:sp>
        <p:nvSpPr>
          <p:cNvPr id="14385" name="Rectangle 27"/>
          <p:cNvSpPr>
            <a:spLocks noChangeArrowheads="1"/>
          </p:cNvSpPr>
          <p:nvPr/>
        </p:nvSpPr>
        <p:spPr bwMode="auto">
          <a:xfrm>
            <a:off x="2743200" y="5334000"/>
            <a:ext cx="5638800" cy="457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s-ES_tradnl" sz="800" b="1" dirty="0">
                <a:solidFill>
                  <a:srgbClr val="343434"/>
                </a:solidFill>
              </a:rPr>
              <a:t>Amina</a:t>
            </a:r>
            <a:endParaRPr lang="es-ES_tradnl" sz="800" dirty="0">
              <a:solidFill>
                <a:srgbClr val="343434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sz="800" dirty="0" smtClean="0"/>
              <a:t>Buenas </a:t>
            </a:r>
            <a:r>
              <a:rPr lang="es-ES_tradnl" sz="800" dirty="0"/>
              <a:t>tardes Yo soy muy bien @Jamie! ¿Y tu? Yo no </a:t>
            </a:r>
            <a:r>
              <a:rPr lang="es-ES_tradnl" sz="800" dirty="0" smtClean="0"/>
              <a:t>puedo y gracias! Tu eres </a:t>
            </a:r>
            <a:r>
              <a:rPr lang="es-ES_tradnl" sz="800" dirty="0" err="1" smtClean="0"/>
              <a:t>simpatica</a:t>
            </a:r>
            <a:r>
              <a:rPr lang="es-ES_tradnl" sz="80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s-ES_tradnl" sz="800" dirty="0"/>
              <a:t>                                      Te guesta:      </a:t>
            </a:r>
            <a:r>
              <a:rPr lang="es-ES_tradnl" sz="800" dirty="0">
                <a:solidFill>
                  <a:srgbClr val="343434"/>
                </a:solidFill>
              </a:rPr>
              <a:t>Commentario: </a:t>
            </a:r>
            <a:r>
              <a:rPr lang="es-ES_tradnl" sz="800" dirty="0"/>
              <a:t>   1 minute ago       Octubre 22, de 2011 </a:t>
            </a:r>
            <a:r>
              <a:rPr lang="es-ES_tradnl" sz="800" dirty="0">
                <a:solidFill>
                  <a:srgbClr val="343434"/>
                </a:solidFill>
              </a:rPr>
              <a:t>  </a:t>
            </a:r>
          </a:p>
        </p:txBody>
      </p:sp>
      <p:sp>
        <p:nvSpPr>
          <p:cNvPr id="14387" name="Rectangle 27"/>
          <p:cNvSpPr>
            <a:spLocks noChangeArrowheads="1"/>
          </p:cNvSpPr>
          <p:nvPr/>
        </p:nvSpPr>
        <p:spPr bwMode="auto">
          <a:xfrm>
            <a:off x="2743200" y="6019800"/>
            <a:ext cx="5638800" cy="457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s-ES_tradnl" sz="800" b="1" dirty="0">
                <a:solidFill>
                  <a:srgbClr val="343434"/>
                </a:solidFill>
              </a:rPr>
              <a:t>Jamie</a:t>
            </a:r>
            <a:endParaRPr lang="es-ES_tradnl" sz="800" b="1" dirty="0" smtClean="0">
              <a:solidFill>
                <a:srgbClr val="343434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sz="800" dirty="0" smtClean="0"/>
              <a:t>Hola! Buenas </a:t>
            </a:r>
            <a:r>
              <a:rPr lang="es-ES_tradnl" sz="800" dirty="0"/>
              <a:t>noches </a:t>
            </a:r>
            <a:r>
              <a:rPr lang="es-ES_tradnl" sz="800" dirty="0" smtClean="0"/>
              <a:t>¿Cómo </a:t>
            </a:r>
            <a:r>
              <a:rPr lang="es-ES_tradnl" sz="800" dirty="0"/>
              <a:t>estas? @Amina y @ Carmela ¿Quieres ir a mi casa</a:t>
            </a:r>
            <a:r>
              <a:rPr lang="es-ES_tradnl" sz="800" dirty="0" smtClean="0"/>
              <a:t>? @Amina Hoy Tu eres bonita </a:t>
            </a:r>
            <a:endParaRPr lang="es-ES_tradnl" sz="800" dirty="0" smtClean="0">
              <a:solidFill>
                <a:srgbClr val="343434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sz="800" dirty="0">
                <a:solidFill>
                  <a:srgbClr val="343434"/>
                </a:solidFill>
              </a:rPr>
              <a:t>		 Te guesta: Commentario 1 hour ago.      Octubre 22, de 2011 </a:t>
            </a:r>
          </a:p>
        </p:txBody>
      </p:sp>
      <p:sp>
        <p:nvSpPr>
          <p:cNvPr id="14388" name="TextBox 56"/>
          <p:cNvSpPr txBox="1">
            <a:spLocks noChangeArrowheads="1"/>
          </p:cNvSpPr>
          <p:nvPr/>
        </p:nvSpPr>
        <p:spPr bwMode="auto">
          <a:xfrm>
            <a:off x="3276600" y="1905000"/>
            <a:ext cx="37338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err="1"/>
              <a:t>Hola</a:t>
            </a:r>
            <a:r>
              <a:rPr lang="en-US" sz="900" dirty="0"/>
              <a:t>! ¿Como </a:t>
            </a:r>
            <a:r>
              <a:rPr lang="en-US" sz="900" dirty="0" err="1" smtClean="0"/>
              <a:t>est</a:t>
            </a:r>
            <a:r>
              <a:rPr lang="en-US" sz="900" dirty="0" err="1" smtClean="0"/>
              <a:t>án</a:t>
            </a:r>
            <a:r>
              <a:rPr lang="en-US" sz="900" dirty="0" smtClean="0"/>
              <a:t> </a:t>
            </a:r>
            <a:r>
              <a:rPr lang="en-US" sz="900" dirty="0" err="1" smtClean="0"/>
              <a:t>mis</a:t>
            </a:r>
            <a:r>
              <a:rPr lang="en-US" sz="900" dirty="0" smtClean="0"/>
              <a:t> </a:t>
            </a:r>
            <a:r>
              <a:rPr lang="en-US" sz="900" dirty="0" err="1" smtClean="0"/>
              <a:t>amigas</a:t>
            </a:r>
            <a:r>
              <a:rPr lang="en-US" sz="900" dirty="0" smtClean="0"/>
              <a:t>?</a:t>
            </a:r>
            <a:endParaRPr lang="es-ES_tradnl" sz="900" dirty="0"/>
          </a:p>
        </p:txBody>
      </p:sp>
      <p:sp>
        <p:nvSpPr>
          <p:cNvPr id="14389" name="TextBox 62"/>
          <p:cNvSpPr txBox="1">
            <a:spLocks noChangeArrowheads="1"/>
          </p:cNvSpPr>
          <p:nvPr/>
        </p:nvSpPr>
        <p:spPr bwMode="auto">
          <a:xfrm>
            <a:off x="914400" y="6096000"/>
            <a:ext cx="47546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/>
              <a:t>Amina</a:t>
            </a:r>
          </a:p>
        </p:txBody>
      </p:sp>
      <p:pic>
        <p:nvPicPr>
          <p:cNvPr id="60" name="Picture 59" descr="Photo on 2011-10-21 at 13.53 #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2399" y="1143000"/>
            <a:ext cx="1905001" cy="1262062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92" name="Picture 3" descr="Photo on 12-3-12 at 9.46 A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5334000"/>
            <a:ext cx="5778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3" name="Picture 3" descr="Photo on 12-3-12 at 9.46 A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715000"/>
            <a:ext cx="5397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62" descr="aya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3962400"/>
            <a:ext cx="494877" cy="457200"/>
          </a:xfrm>
          <a:prstGeom prst="rect">
            <a:avLst/>
          </a:prstGeom>
        </p:spPr>
      </p:pic>
      <p:pic>
        <p:nvPicPr>
          <p:cNvPr id="65" name="Picture 64" descr="aya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4572000"/>
            <a:ext cx="533400" cy="492791"/>
          </a:xfrm>
          <a:prstGeom prst="rect">
            <a:avLst/>
          </a:prstGeom>
        </p:spPr>
      </p:pic>
      <p:pic>
        <p:nvPicPr>
          <p:cNvPr id="67" name="Picture 66" descr="Photo on 2011-10-21 at 13.53 #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57400" y="6019800"/>
            <a:ext cx="560956" cy="371633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8" name="Picture 67" descr="car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4648200"/>
            <a:ext cx="609600" cy="407340"/>
          </a:xfrm>
          <a:prstGeom prst="rect">
            <a:avLst/>
          </a:prstGeom>
        </p:spPr>
      </p:pic>
      <p:pic>
        <p:nvPicPr>
          <p:cNvPr id="70" name="Picture 69" descr="car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5715000"/>
            <a:ext cx="571764" cy="382058"/>
          </a:xfrm>
          <a:prstGeom prst="rect">
            <a:avLst/>
          </a:prstGeom>
        </p:spPr>
      </p:pic>
      <p:pic>
        <p:nvPicPr>
          <p:cNvPr id="71" name="Picture 70" descr="rha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2590800"/>
            <a:ext cx="520700" cy="471052"/>
          </a:xfrm>
          <a:prstGeom prst="rect">
            <a:avLst/>
          </a:prstGeom>
        </p:spPr>
      </p:pic>
      <p:pic>
        <p:nvPicPr>
          <p:cNvPr id="72" name="Picture 71" descr="rha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4572000"/>
            <a:ext cx="520700" cy="471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242</Words>
  <Application>Microsoft Macintosh PowerPoint</Application>
  <PresentationFormat>On-screen Show (4:3)</PresentationFormat>
  <Paragraphs>48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caralibro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User</cp:lastModifiedBy>
  <cp:revision>115</cp:revision>
  <dcterms:created xsi:type="dcterms:W3CDTF">2012-12-07T14:21:06Z</dcterms:created>
  <dcterms:modified xsi:type="dcterms:W3CDTF">2013-01-02T14:58:00Z</dcterms:modified>
</cp:coreProperties>
</file>